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C8B970-6AC2-4350-BAAD-488BF204F8AB}"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221790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8B970-6AC2-4350-BAAD-488BF204F8AB}"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356320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8B970-6AC2-4350-BAAD-488BF204F8AB}"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1224630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8B970-6AC2-4350-BAAD-488BF204F8AB}"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2443550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C8B970-6AC2-4350-BAAD-488BF204F8AB}" type="datetimeFigureOut">
              <a:rPr lang="en-US" smtClean="0"/>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2437528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C8B970-6AC2-4350-BAAD-488BF204F8AB}"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296786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C8B970-6AC2-4350-BAAD-488BF204F8AB}" type="datetimeFigureOut">
              <a:rPr lang="en-US" smtClean="0"/>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183938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C8B970-6AC2-4350-BAAD-488BF204F8AB}" type="datetimeFigureOut">
              <a:rPr lang="en-US" smtClean="0"/>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3353335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C8B970-6AC2-4350-BAAD-488BF204F8AB}" type="datetimeFigureOut">
              <a:rPr lang="en-US" smtClean="0"/>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1008728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8B970-6AC2-4350-BAAD-488BF204F8AB}"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2333345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8B970-6AC2-4350-BAAD-488BF204F8AB}" type="datetimeFigureOut">
              <a:rPr lang="en-US" smtClean="0"/>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7F2F70-325D-48D8-AF73-7CEDC00C0857}" type="slidenum">
              <a:rPr lang="en-US" smtClean="0"/>
              <a:t>‹#›</a:t>
            </a:fld>
            <a:endParaRPr lang="en-US"/>
          </a:p>
        </p:txBody>
      </p:sp>
    </p:spTree>
    <p:extLst>
      <p:ext uri="{BB962C8B-B14F-4D97-AF65-F5344CB8AC3E}">
        <p14:creationId xmlns:p14="http://schemas.microsoft.com/office/powerpoint/2010/main" val="2632162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8B970-6AC2-4350-BAAD-488BF204F8AB}" type="datetimeFigureOut">
              <a:rPr lang="en-US" smtClean="0"/>
              <a:t>3/20/2020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F2F70-325D-48D8-AF73-7CEDC00C0857}" type="slidenum">
              <a:rPr lang="en-US" smtClean="0"/>
              <a:t>‹#›</a:t>
            </a:fld>
            <a:endParaRPr lang="en-US"/>
          </a:p>
        </p:txBody>
      </p:sp>
    </p:spTree>
    <p:extLst>
      <p:ext uri="{BB962C8B-B14F-4D97-AF65-F5344CB8AC3E}">
        <p14:creationId xmlns:p14="http://schemas.microsoft.com/office/powerpoint/2010/main" val="1315249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anose="02020603050405020304" pitchFamily="18" charset="0"/>
                <a:cs typeface="Times New Roman" panose="02020603050405020304" pitchFamily="18" charset="0"/>
              </a:rPr>
              <a:t>Introduction</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09825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4000" dirty="0" smtClean="0"/>
              <a:t>Richard M. Lerner describes youth as adolescence in biological term and describes it 2nd phase of life which involves biological, cognitive, psychological and social changes. Richard M. Lerner (2005) cited Petersen (1988); </a:t>
            </a:r>
            <a:endParaRPr lang="en-US" sz="4000" dirty="0"/>
          </a:p>
        </p:txBody>
      </p:sp>
    </p:spTree>
    <p:extLst>
      <p:ext uri="{BB962C8B-B14F-4D97-AF65-F5344CB8AC3E}">
        <p14:creationId xmlns:p14="http://schemas.microsoft.com/office/powerpoint/2010/main" val="3968954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PYD	Positive Youth Development</a:t>
            </a:r>
          </a:p>
          <a:p>
            <a:r>
              <a:rPr lang="en-US" dirty="0">
                <a:latin typeface="Times New Roman" panose="02020603050405020304" pitchFamily="18" charset="0"/>
                <a:cs typeface="Times New Roman" panose="02020603050405020304" pitchFamily="18" charset="0"/>
              </a:rPr>
              <a:t>CYSC	Children and Youth Services Council </a:t>
            </a: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YEP		Youth Employment </a:t>
            </a:r>
            <a:r>
              <a:rPr lang="en-US" dirty="0" err="1">
                <a:latin typeface="Times New Roman" panose="02020603050405020304" pitchFamily="18" charset="0"/>
                <a:cs typeface="Times New Roman" panose="02020603050405020304" pitchFamily="18" charset="0"/>
              </a:rPr>
              <a:t>Programme</a:t>
            </a: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MFY	Mobilization for Youth</a:t>
            </a:r>
          </a:p>
          <a:p>
            <a:r>
              <a:rPr lang="en-US" dirty="0" smtClean="0">
                <a:latin typeface="Times New Roman" panose="02020603050405020304" pitchFamily="18" charset="0"/>
                <a:cs typeface="Times New Roman" panose="02020603050405020304" pitchFamily="18" charset="0"/>
              </a:rPr>
              <a:t>YWB	Youth Without Borders</a:t>
            </a:r>
          </a:p>
          <a:p>
            <a:r>
              <a:rPr lang="en-US" dirty="0" smtClean="0">
                <a:latin typeface="Times New Roman" panose="02020603050405020304" pitchFamily="18" charset="0"/>
                <a:cs typeface="Times New Roman" panose="02020603050405020304" pitchFamily="18" charset="0"/>
              </a:rPr>
              <a:t>YWPF	Youth World Peace Forum</a:t>
            </a:r>
          </a:p>
          <a:p>
            <a:r>
              <a:rPr lang="en-US" dirty="0" smtClean="0">
                <a:latin typeface="Times New Roman" panose="02020603050405020304" pitchFamily="18" charset="0"/>
                <a:cs typeface="Times New Roman" panose="02020603050405020304" pitchFamily="18" charset="0"/>
              </a:rPr>
              <a:t>NYC	National Youth Council</a:t>
            </a:r>
          </a:p>
          <a:p>
            <a:r>
              <a:rPr lang="en-US" dirty="0" smtClean="0">
                <a:latin typeface="Times New Roman" panose="02020603050405020304" pitchFamily="18" charset="0"/>
                <a:cs typeface="Times New Roman" panose="02020603050405020304" pitchFamily="18" charset="0"/>
              </a:rPr>
              <a:t>AYP		</a:t>
            </a:r>
            <a:r>
              <a:rPr lang="en-US" dirty="0">
                <a:latin typeface="Times New Roman" panose="02020603050405020304" pitchFamily="18" charset="0"/>
                <a:cs typeface="Times New Roman" panose="02020603050405020304" pitchFamily="18" charset="0"/>
              </a:rPr>
              <a:t>Adolescent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Youth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Pakistan</a:t>
            </a:r>
          </a:p>
          <a:p>
            <a:r>
              <a:rPr lang="en-US" dirty="0" smtClean="0">
                <a:latin typeface="Times New Roman" panose="02020603050405020304" pitchFamily="18" charset="0"/>
                <a:cs typeface="Times New Roman" panose="02020603050405020304" pitchFamily="18" charset="0"/>
              </a:rPr>
              <a:t>YDI		Youth </a:t>
            </a:r>
            <a:r>
              <a:rPr lang="en-US" dirty="0">
                <a:latin typeface="Times New Roman" panose="02020603050405020304" pitchFamily="18" charset="0"/>
                <a:cs typeface="Times New Roman" panose="02020603050405020304" pitchFamily="18" charset="0"/>
              </a:rPr>
              <a:t>Development Index</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8623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Socialization: Socialization is a process by which the biological man is made a social being through social-cultural influences around him.</a:t>
            </a:r>
          </a:p>
          <a:p>
            <a:pPr algn="just"/>
            <a:r>
              <a:rPr lang="en-US" dirty="0" smtClean="0">
                <a:latin typeface="Times New Roman" panose="02020603050405020304" pitchFamily="18" charset="0"/>
                <a:cs typeface="Times New Roman" panose="02020603050405020304" pitchFamily="18" charset="0"/>
              </a:rPr>
              <a:t>Child</a:t>
            </a:r>
          </a:p>
          <a:p>
            <a:pPr algn="just"/>
            <a:r>
              <a:rPr lang="en-US" dirty="0" smtClean="0">
                <a:latin typeface="Times New Roman" panose="02020603050405020304" pitchFamily="18" charset="0"/>
                <a:cs typeface="Times New Roman" panose="02020603050405020304" pitchFamily="18" charset="0"/>
              </a:rPr>
              <a:t>Youth</a:t>
            </a:r>
          </a:p>
          <a:p>
            <a:pPr algn="just"/>
            <a:r>
              <a:rPr lang="en-US" dirty="0" smtClean="0">
                <a:latin typeface="Times New Roman" panose="02020603050405020304" pitchFamily="18" charset="0"/>
                <a:cs typeface="Times New Roman" panose="02020603050405020304" pitchFamily="18" charset="0"/>
              </a:rPr>
              <a:t>Adult</a:t>
            </a:r>
          </a:p>
          <a:p>
            <a:pPr algn="just"/>
            <a:r>
              <a:rPr lang="en-US" dirty="0" smtClean="0">
                <a:latin typeface="Times New Roman" panose="02020603050405020304" pitchFamily="18" charset="0"/>
                <a:cs typeface="Times New Roman" panose="02020603050405020304" pitchFamily="18" charset="0"/>
              </a:rPr>
              <a:t>Youth welfare</a:t>
            </a:r>
          </a:p>
          <a:p>
            <a:pPr algn="just"/>
            <a:r>
              <a:rPr lang="en-US" dirty="0" smtClean="0">
                <a:latin typeface="Times New Roman" panose="02020603050405020304" pitchFamily="18" charset="0"/>
                <a:cs typeface="Times New Roman" panose="02020603050405020304" pitchFamily="18" charset="0"/>
              </a:rPr>
              <a:t>Development</a:t>
            </a:r>
          </a:p>
          <a:p>
            <a:pPr algn="just"/>
            <a:r>
              <a:rPr lang="en-US" dirty="0" smtClean="0">
                <a:latin typeface="Times New Roman" panose="02020603050405020304" pitchFamily="18" charset="0"/>
                <a:cs typeface="Times New Roman" panose="02020603050405020304" pitchFamily="18" charset="0"/>
              </a:rPr>
              <a:t>Role of youth in development</a:t>
            </a:r>
          </a:p>
        </p:txBody>
      </p:sp>
    </p:spTree>
    <p:extLst>
      <p:ext uri="{BB962C8B-B14F-4D97-AF65-F5344CB8AC3E}">
        <p14:creationId xmlns:p14="http://schemas.microsoft.com/office/powerpoint/2010/main" val="1744510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76</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Introduction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T540p</dc:creator>
  <cp:lastModifiedBy>Faiq Shah</cp:lastModifiedBy>
  <cp:revision>37</cp:revision>
  <dcterms:created xsi:type="dcterms:W3CDTF">2018-04-10T05:05:13Z</dcterms:created>
  <dcterms:modified xsi:type="dcterms:W3CDTF">2020-03-20T12:27:07Z</dcterms:modified>
</cp:coreProperties>
</file>